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9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6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2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1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8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1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1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7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4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42A8-2C32-466E-A966-504ACA4D51BB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E733-C1B4-4A58-BEF9-4AC3CE0F3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0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3" y="2651760"/>
            <a:ext cx="11652067" cy="21118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Государственное бюджетное образовательное учреждение высшего образования Московской области «Академия социального управления»</a:t>
            </a:r>
            <a:b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Кафедра дошкольной педагогики , психологии и инклюзивного образования</a:t>
            </a:r>
            <a:b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  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«Полянка  эмоций» 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Эмоционально-чувственный компонент в речевой  </a:t>
            </a:r>
            <a:b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деятельности детей дошкольного возраста </a:t>
            </a:r>
            <a:b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Гришина Юлия Александровна,</a:t>
            </a:r>
            <a:b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br>
              <a:rPr lang="ru-RU" sz="2000" b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МБДОУ   «Детский сад № 49 «Звёздочка»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endParaRPr lang="ru-RU" sz="32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2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7" y="500822"/>
            <a:ext cx="4458791" cy="5856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3680" y="1894114"/>
            <a:ext cx="502920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«Полянка  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эмоций» </a:t>
            </a:r>
            <a:b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Эмоционально-чувственный компонент в речевой  </a:t>
            </a:r>
            <a:b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деятельности </a:t>
            </a: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детей дошкольного возраста </a:t>
            </a:r>
            <a:b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3" y="364126"/>
            <a:ext cx="8386354" cy="61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4664" y="300447"/>
            <a:ext cx="9614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« </a:t>
            </a:r>
            <a:r>
              <a:rPr lang="ru-RU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Полянка эмоций»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486" y="0"/>
            <a:ext cx="100061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дошкольном </a:t>
            </a:r>
            <a:r>
              <a:rPr lang="ru-RU" sz="2400" b="1" dirty="0" smtClean="0"/>
              <a:t>периоде </a:t>
            </a:r>
            <a:r>
              <a:rPr lang="ru-RU" sz="2400" b="1" dirty="0"/>
              <a:t>детства происходит интенсивное эмоциональное развитие. На данном этапе у ребенка усложняются знания об эмоциях человека, совершенствуется эмоциональная </a:t>
            </a:r>
            <a:r>
              <a:rPr lang="ru-RU" sz="2400" b="1" dirty="0" err="1"/>
              <a:t>саморегуляция</a:t>
            </a:r>
            <a:r>
              <a:rPr lang="ru-RU" sz="2400" b="1" dirty="0"/>
              <a:t>, по выражению </a:t>
            </a:r>
            <a:r>
              <a:rPr lang="ru-RU" sz="2400" b="1" dirty="0" smtClean="0"/>
              <a:t>лица </a:t>
            </a:r>
            <a:r>
              <a:rPr lang="ru-RU" sz="2400" b="1" dirty="0"/>
              <a:t>дети хорошо начинают понимать окружающих людей.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/>
              <a:t>Правильное понимание эмоциональных состояний человека очень важно для формирования адекватных межличностных отношений, овладения собственными эмоциями, их регуляции и воздействий на окружающих. Понимание эмоций и чувств способствует лучшему пониманию художественной литературы и художественных фильмов, театральных постановок, что в свою очередь, обогащает знания детей о мире чувств.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Этой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игрой мы развиваем речь у детей, а также вызываем у них различные эмоции. А с помощью камушков можно показать, что проявлять эмоции – это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3073" y="1807242"/>
            <a:ext cx="10419807" cy="108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4663" y="744583"/>
            <a:ext cx="9757954" cy="544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Вызвать эмоциональный отклик , стимулирующий  ребенка.</a:t>
            </a: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говорить, рассуждать  и строить простые фразы </a:t>
            </a: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опираться на те или иные  изображения с помощью  прилагательных,     наречий , которые  дети неактивно используют в своей речи , что будет  обогащать их речь;</a:t>
            </a: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привлекать  внимание к причинам и следствиям эмоциональных состояний , побуждая  сочувствовать и сопереживать .</a:t>
            </a: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научить детей проявлять эмоции, развивать речь, проявлять сочувствие или поддержку(командный дух, дружеский настрой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Обучить детей умению владеть своими чувствами  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76448"/>
            <a:ext cx="7563394" cy="51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7" y="730622"/>
            <a:ext cx="4553874" cy="3671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82" y="1852748"/>
            <a:ext cx="4221479" cy="42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3" y="630281"/>
            <a:ext cx="4628607" cy="347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2" y="2576648"/>
            <a:ext cx="5094516" cy="36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4" y="628833"/>
            <a:ext cx="2104474" cy="2614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76" y="628832"/>
            <a:ext cx="2062725" cy="2614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98" y="663295"/>
            <a:ext cx="1934936" cy="2579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3" y="663295"/>
            <a:ext cx="1934936" cy="2579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3669936"/>
            <a:ext cx="2182833" cy="2639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77" y="3669936"/>
            <a:ext cx="2062724" cy="2639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91" y="3665579"/>
            <a:ext cx="2391382" cy="2643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72" y="3665579"/>
            <a:ext cx="2605330" cy="26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12" y="679270"/>
            <a:ext cx="4615145" cy="429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70" y="1463040"/>
            <a:ext cx="4676503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211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 Государственное бюджетное образовательное учреждение высшего образования Московской области «Академия социального управления»  Кафедра дошкольной педагогики , психологии и инклюзивного образования                                                                                           «Полянка  эмоций»           Эмоционально-чувственный компонент в речевой               деятельности детей дошкольного возраста      Гришина Юлия Александровна, воспитатель   МБДОУ   «Детский сад № 49 «Звёздочка»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МБДОУг.о Короле                      Мастер –класс Гришина Юлия Александровна</dc:title>
  <dc:creator>юля гришина</dc:creator>
  <cp:lastModifiedBy>User</cp:lastModifiedBy>
  <cp:revision>18</cp:revision>
  <dcterms:created xsi:type="dcterms:W3CDTF">2021-11-14T17:10:19Z</dcterms:created>
  <dcterms:modified xsi:type="dcterms:W3CDTF">2022-02-22T06:17:18Z</dcterms:modified>
</cp:coreProperties>
</file>